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8"/>
  </p:notesMasterIdLst>
  <p:sldIdLst>
    <p:sldId id="398" r:id="rId3"/>
    <p:sldId id="399" r:id="rId4"/>
    <p:sldId id="400" r:id="rId5"/>
    <p:sldId id="401" r:id="rId6"/>
    <p:sldId id="402" r:id="rId7"/>
    <p:sldId id="403" r:id="rId8"/>
    <p:sldId id="404" r:id="rId9"/>
    <p:sldId id="405" r:id="rId10"/>
    <p:sldId id="406" r:id="rId11"/>
    <p:sldId id="407" r:id="rId12"/>
    <p:sldId id="408" r:id="rId13"/>
    <p:sldId id="409" r:id="rId14"/>
    <p:sldId id="410" r:id="rId15"/>
    <p:sldId id="411" r:id="rId16"/>
    <p:sldId id="41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814" autoAdjust="0"/>
    <p:restoredTop sz="96357" autoAdjust="0"/>
  </p:normalViewPr>
  <p:slideViewPr>
    <p:cSldViewPr snapToGrid="0">
      <p:cViewPr varScale="1">
        <p:scale>
          <a:sx n="114" d="100"/>
          <a:sy n="114" d="100"/>
        </p:scale>
        <p:origin x="11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772AB7-F53E-4086-826F-EB770BC3C20D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783F4-C853-4C78-89C8-4097A22863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885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60B80-C458-E471-DC0D-342345082E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ED5145-7AC8-FED3-6F1D-4C568E4C1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1F7EC-9154-75E3-DF1A-6D68EF97B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EC9B-15F7-478C-A954-26D701DB2401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BBDF2-1BBC-01A0-E52B-B805C3E67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0E7E9-D3F6-83AF-151D-3E5C73E7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C5B1-CA4A-4895-A6B8-7FEBE7FFA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354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A6CA5-128A-CEE0-00BD-2A061915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412FC5-F3E3-3EB5-76CB-0F5DC84EE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688A1-F21D-114B-B9B2-C9F3F825D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EC9B-15F7-478C-A954-26D701DB2401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83D6F-078D-1690-45DC-EE61AB10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49B34-4B8E-16C4-D04A-50ABDDBC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C5B1-CA4A-4895-A6B8-7FEBE7FFA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405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2A5555-08C9-BDE1-1F3A-08D6CE5C1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D76C9A-E128-FA75-559C-CD7B29933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CE626-A540-6411-EC77-AD27441EF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EC9B-15F7-478C-A954-26D701DB2401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F25C3-9B07-644D-46A8-A923A9FC8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65B6A-225D-4700-9D8C-629B9EA40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C5B1-CA4A-4895-A6B8-7FEBE7FFA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547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7DBE3-03BF-1C4E-CBA3-CA6109691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7A184-9033-E96E-9DCB-BB6B6A186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751C8-3CE4-E056-86F8-E103FF9EE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EC9B-15F7-478C-A954-26D701DB2401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1C27B-DF96-276B-E05D-C241C11B6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9B796-1ECF-F9B5-EBC7-04CEC221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C5B1-CA4A-4895-A6B8-7FEBE7FFA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19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53303-01CD-D7C7-33CA-A082F8CE7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70CF9-0434-4274-1035-B8C777505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FCBC2-5BFA-672A-E1F4-DE5D0CE0D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EC9B-15F7-478C-A954-26D701DB2401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B4DE3-7DE5-3D3D-0118-889D2727B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CD448-6096-6D90-7CBB-87FD9A18C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C5B1-CA4A-4895-A6B8-7FEBE7FFA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EA565-D590-154D-91DC-67F7E08F0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AB81C-FD99-9346-0B6E-FBF04013C3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6EA839-DC3F-802D-1871-A23A70D6D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F4AEC-7982-B238-8653-EC6C795F3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EC9B-15F7-478C-A954-26D701DB2401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ADBA3-E224-9867-AA40-6B4958B19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9336-B762-03B4-404B-1ADDF1DA0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C5B1-CA4A-4895-A6B8-7FEBE7FFA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403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02328-591A-CBF8-781D-1B46FAC68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AE39D-7593-78B1-EE17-07436B203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BC2B3-A8AD-5BA6-7BB0-C03E9B4A7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4623F4-3903-14D2-1657-3B91331A3C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7FB7EC-3DE1-9E57-6218-E8FE312FD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823EB8-A5D4-4C51-2FAE-7BAA2D02F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EC9B-15F7-478C-A954-26D701DB2401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E5A754-19DC-4E0E-770A-0C137C8A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C94560-F326-EE95-6187-4C71F84C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C5B1-CA4A-4895-A6B8-7FEBE7FFA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519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3C783-4126-CC8E-7206-94A86763D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65EECD-DAB9-75C2-BC16-7B492386D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EC9B-15F7-478C-A954-26D701DB2401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63EEF-5CEB-D395-74BD-957A5360B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3867A4-24B0-E72E-22C2-8E453790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C5B1-CA4A-4895-A6B8-7FEBE7FFA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322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FE0A7C-4A40-72EA-CA71-8A8C7021A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EC9B-15F7-478C-A954-26D701DB2401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ACC27B-1DA5-95EE-2438-573690195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54941-97DA-3BE7-B975-FCFA817AD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C5B1-CA4A-4895-A6B8-7FEBE7FFA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590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98C3-3110-5E68-4266-588DEB877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C69CC-860B-521D-F717-ADE88E6EA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84A61A-C4E9-3683-5ECE-D27F7B241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0401C-1468-6695-A3CC-54CA3AEC8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EC9B-15F7-478C-A954-26D701DB2401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3FDA3-C91B-C699-7580-9B2CF54A0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49F29-78C7-B7E3-DE81-93D72C4C8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C5B1-CA4A-4895-A6B8-7FEBE7FFA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344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70F0B-E431-5635-83A3-6D14D6B9F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882D5A-0405-0090-F7B9-7B2863CBA0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669B19-22BE-17DF-53C6-BBBD58AC0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13C2C3-60D5-D7AE-15B6-5606F488E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EC9B-15F7-478C-A954-26D701DB2401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ECE61F-F4D9-5645-E1AD-B2EC2C7F2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BADEB-12EB-A11D-08CA-67C1A6DB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C5B1-CA4A-4895-A6B8-7FEBE7FFA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190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DE77D6-B0E0-9B92-32B6-80ECC5188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E6BEB-043F-7176-F495-4FEFF412E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6388A-7C02-4AE6-936C-7FBBA6CD4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2EC9B-15F7-478C-A954-26D701DB2401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19CFE-867D-48B6-9CBD-3B20ADC59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29FE0-0BE7-1ACE-6CB9-003E48DE5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CC5B1-CA4A-4895-A6B8-7FEBE7FFA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85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D5A47-62E6-BA86-5521-CE09FAF997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31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52D03E-36B4-468A-00D3-F544B6A30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8115" y="6255521"/>
            <a:ext cx="388428" cy="3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2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BDCCD0-9CA4-2499-9A98-7CAE99811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3" y="0"/>
            <a:ext cx="12136633" cy="6858000"/>
          </a:xfrm>
          <a:prstGeom prst="rect">
            <a:avLst/>
          </a:prstGeom>
        </p:spPr>
      </p:pic>
      <p:pic>
        <p:nvPicPr>
          <p:cNvPr id="4" name="Audio 9">
            <a:hlinkClick r:id="" action="ppaction://media"/>
            <a:extLst>
              <a:ext uri="{FF2B5EF4-FFF2-40B4-BE49-F238E27FC236}">
                <a16:creationId xmlns:a16="http://schemas.microsoft.com/office/drawing/2014/main" id="{4C65B130-225F-A2CB-E7CE-9167287EA2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64" y="57145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0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1873E01-EFC4-E0C0-3580-5A9A392AEB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5">
            <a:hlinkClick r:id="" action="ppaction://media"/>
            <a:extLst>
              <a:ext uri="{FF2B5EF4-FFF2-40B4-BE49-F238E27FC236}">
                <a16:creationId xmlns:a16="http://schemas.microsoft.com/office/drawing/2014/main" id="{CDE6B9E4-CBFB-111D-C42C-B8A3594E1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1803" y="53464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5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71A3D5-2B80-29B4-52A4-110C6AC8A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442"/>
            <a:ext cx="12192000" cy="671111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CD27B9-CAE0-DFFC-B9A6-2F9B46D40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5634" y="56065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4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FC428D-E3F5-02FB-2F9E-35EED508C0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17">
            <a:hlinkClick r:id="" action="ppaction://media"/>
            <a:extLst>
              <a:ext uri="{FF2B5EF4-FFF2-40B4-BE49-F238E27FC236}">
                <a16:creationId xmlns:a16="http://schemas.microsoft.com/office/drawing/2014/main" id="{1234B85D-649B-0C51-B1D1-B55301B9F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4094" t="-160938" r="-324094" b="-160938"/>
          <a:stretch>
            <a:fillRect/>
          </a:stretch>
        </p:blipFill>
        <p:spPr>
          <a:xfrm>
            <a:off x="9063254" y="5521354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9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B9542AA4-58FA-F5A5-B928-2017502A05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15">
            <a:hlinkClick r:id="" action="ppaction://media"/>
            <a:extLst>
              <a:ext uri="{FF2B5EF4-FFF2-40B4-BE49-F238E27FC236}">
                <a16:creationId xmlns:a16="http://schemas.microsoft.com/office/drawing/2014/main" id="{9C68D69A-0EA2-D5A5-8112-F2C535B38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4094" t="-160938" r="-324094" b="-160938"/>
          <a:stretch>
            <a:fillRect/>
          </a:stretch>
        </p:blipFill>
        <p:spPr>
          <a:xfrm>
            <a:off x="9877525" y="505398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7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0754DF-DD42-7205-34A0-B08DE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64F045-DBAD-0AC7-1E4D-6102027B4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8702" y="1346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1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3B3AE99-BD78-47FD-0C6D-37665CEF17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4">
            <a:hlinkClick r:id="" action="ppaction://media"/>
            <a:extLst>
              <a:ext uri="{FF2B5EF4-FFF2-40B4-BE49-F238E27FC236}">
                <a16:creationId xmlns:a16="http://schemas.microsoft.com/office/drawing/2014/main" id="{1334B972-C4AB-CC3A-D6BC-F109BE9EC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8129" y="54974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1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40BBAE-7A53-EB6F-19C1-D4B1BC0913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6">
            <a:hlinkClick r:id="" action="ppaction://media"/>
            <a:extLst>
              <a:ext uri="{FF2B5EF4-FFF2-40B4-BE49-F238E27FC236}">
                <a16:creationId xmlns:a16="http://schemas.microsoft.com/office/drawing/2014/main" id="{2DC615B0-F533-A0C1-4B07-38298DE8E9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8580" y="55561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2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1AFBC61B-8A5B-A139-40FC-967974294C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10">
            <a:hlinkClick r:id="" action="ppaction://media"/>
            <a:extLst>
              <a:ext uri="{FF2B5EF4-FFF2-40B4-BE49-F238E27FC236}">
                <a16:creationId xmlns:a16="http://schemas.microsoft.com/office/drawing/2014/main" id="{2114C682-5D12-E2D9-C55D-CE8B4B2E4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4094" t="-160938" r="-324094" b="-160938"/>
          <a:stretch>
            <a:fillRect/>
          </a:stretch>
        </p:blipFill>
        <p:spPr>
          <a:xfrm>
            <a:off x="9583911" y="5367867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9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1CBDFF-EED5-A4B6-D246-92BA26DE1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33"/>
            <a:ext cx="12192000" cy="6824133"/>
          </a:xfrm>
          <a:prstGeom prst="rect">
            <a:avLst/>
          </a:prstGeom>
        </p:spPr>
      </p:pic>
      <p:pic>
        <p:nvPicPr>
          <p:cNvPr id="4" name="Audio 10">
            <a:hlinkClick r:id="" action="ppaction://media"/>
            <a:extLst>
              <a:ext uri="{FF2B5EF4-FFF2-40B4-BE49-F238E27FC236}">
                <a16:creationId xmlns:a16="http://schemas.microsoft.com/office/drawing/2014/main" id="{88BB58D4-C40A-4945-79F4-2D8604DC7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4094" t="-160938" r="-324094" b="-160938"/>
          <a:stretch>
            <a:fillRect/>
          </a:stretch>
        </p:blipFill>
        <p:spPr>
          <a:xfrm>
            <a:off x="9692967" y="485634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3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7A69A-B44E-04E4-1DE5-3ACC9AC93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46"/>
            <a:ext cx="12192000" cy="6842707"/>
          </a:xfrm>
          <a:prstGeom prst="rect">
            <a:avLst/>
          </a:prstGeom>
        </p:spPr>
      </p:pic>
      <p:pic>
        <p:nvPicPr>
          <p:cNvPr id="4" name="Audio 10">
            <a:hlinkClick r:id="" action="ppaction://media"/>
            <a:extLst>
              <a:ext uri="{FF2B5EF4-FFF2-40B4-BE49-F238E27FC236}">
                <a16:creationId xmlns:a16="http://schemas.microsoft.com/office/drawing/2014/main" id="{4A94FA60-C74F-DD36-4D31-F42240019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4094" t="-160938" r="-324094" b="-160938"/>
          <a:stretch>
            <a:fillRect/>
          </a:stretch>
        </p:blipFill>
        <p:spPr>
          <a:xfrm>
            <a:off x="9541257" y="4765995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7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9585A7-FEDF-518D-F6C4-BCC322F6D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66"/>
            <a:ext cx="12192000" cy="6815667"/>
          </a:xfrm>
          <a:prstGeom prst="rect">
            <a:avLst/>
          </a:prstGeom>
        </p:spPr>
      </p:pic>
      <p:pic>
        <p:nvPicPr>
          <p:cNvPr id="4" name="Audio 7">
            <a:hlinkClick r:id="" action="ppaction://media"/>
            <a:extLst>
              <a:ext uri="{FF2B5EF4-FFF2-40B4-BE49-F238E27FC236}">
                <a16:creationId xmlns:a16="http://schemas.microsoft.com/office/drawing/2014/main" id="{A16A7222-20B4-AB2B-A64E-AC1B21F04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425" y="55226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3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1A941B-5AB6-83C0-7524-6D9D66951A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" r="193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Audio 6">
            <a:hlinkClick r:id="" action="ppaction://media"/>
            <a:extLst>
              <a:ext uri="{FF2B5EF4-FFF2-40B4-BE49-F238E27FC236}">
                <a16:creationId xmlns:a16="http://schemas.microsoft.com/office/drawing/2014/main" id="{582B850F-94E6-07A7-C157-94DE39908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9465" y="55897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8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172F06-E3B5-4FB8-4E6E-3DE682B29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79"/>
            <a:ext cx="12192000" cy="6853241"/>
          </a:xfrm>
          <a:prstGeom prst="rect">
            <a:avLst/>
          </a:prstGeom>
        </p:spPr>
      </p:pic>
      <p:pic>
        <p:nvPicPr>
          <p:cNvPr id="4" name="Audio 11">
            <a:hlinkClick r:id="" action="ppaction://media"/>
            <a:extLst>
              <a:ext uri="{FF2B5EF4-FFF2-40B4-BE49-F238E27FC236}">
                <a16:creationId xmlns:a16="http://schemas.microsoft.com/office/drawing/2014/main" id="{B05708C9-EDD2-5DD1-ACEA-23DAB7F09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4094" t="-160938" r="-324094" b="-160938"/>
          <a:stretch>
            <a:fillRect/>
          </a:stretch>
        </p:blipFill>
        <p:spPr>
          <a:xfrm>
            <a:off x="9723383" y="48641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4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metadata xmlns="http://www.objective.com/ecm/document/metadata/53D26341A57B383EE0540010E0463CCA" version="1.0.0">
  <systemFields>
    <field name="Objective-Id">
      <value order="0">A42313836</value>
    </field>
    <field name="Objective-Title">
      <value order="0">The Food Environment in Scotland - Webinar - Section 3 - Eating Patterns and Behaviours - Overall Summary - 24 January 2023</value>
    </field>
    <field name="Objective-Description">
      <value order="0"/>
    </field>
    <field name="Objective-CreationStamp">
      <value order="0">2023-01-30T10:22:03Z</value>
    </field>
    <field name="Objective-IsApproved">
      <value order="0">false</value>
    </field>
    <field name="Objective-IsPublished">
      <value order="0">false</value>
    </field>
    <field name="Objective-DatePublished">
      <value order="0"/>
    </field>
    <field name="Objective-ModificationStamp">
      <value order="0">2023-01-30T12:32:13Z</value>
    </field>
    <field name="Objective-Owner">
      <value order="0">McDonald, Alana A (U420141)</value>
    </field>
    <field name="Objective-Path">
      <value order="0">Objective Global Folder:Food Standards Scotland File Plan:Health, Nutrition and Care:Food and Drink:Diet and Nutrition:Research and Analysis: Diet and Nutrition (Food Standards Scotland):Monitoring the Scottish Diet: Part 2: 2019-2024</value>
    </field>
    <field name="Objective-Parent">
      <value order="0">Monitoring the Scottish Diet: Part 2: 2019-2024</value>
    </field>
    <field name="Objective-State">
      <value order="0">Being Drafted</value>
    </field>
    <field name="Objective-VersionId">
      <value order="0">vA62929190</value>
    </field>
    <field name="Objective-Version">
      <value order="0">1.1</value>
    </field>
    <field name="Objective-VersionNumber">
      <value order="0">2</value>
    </field>
    <field name="Objective-VersionComment">
      <value order="0"/>
    </field>
    <field name="Objective-FileNumber">
      <value order="0">PROJ/39640</value>
    </field>
    <field name="Objective-Classification">
      <value order="0">OFFICIAL</value>
    </field>
    <field name="Objective-Caveats">
      <value order="0">Caveat for access to Food Standards Scotland</value>
    </field>
  </systemFields>
  <catalogues>
    <catalogue name="Document Type Catalogue" type="type" ori="id:cA35">
      <field name="Objective-Date of Original">
        <value order="0"/>
      </field>
      <field name="Objective-Date Received">
        <value order="0"/>
      </field>
      <field name="Objective-SG Web Publication - Category">
        <value order="0"/>
      </field>
      <field name="Objective-SG Web Publication - Category 2 Classification">
        <value order="0"/>
      </field>
      <field name="Objective-Connect Creator">
        <value order="0"/>
      </field>
      <field name="Objective-Required Redaction">
        <value order="0"/>
      </field>
    </catalogue>
  </catalogues>
</metadata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53D26341A57B383EE0540010E0463CC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Scottish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Eating patterns and behaviours  inside the home in Scotland</dc:title>
  <dc:creator>Alana Mcdonald</dc:creator>
  <cp:lastModifiedBy>Alana Mcdonald</cp:lastModifiedBy>
  <cp:revision>2</cp:revision>
  <dcterms:created xsi:type="dcterms:W3CDTF">2023-01-27T16:45:02Z</dcterms:created>
  <dcterms:modified xsi:type="dcterms:W3CDTF">2023-01-30T13:58:44Z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A42313836</vt:lpwstr>
  </property>
  <property fmtid="{D5CDD505-2E9C-101B-9397-08002B2CF9AE}" pid="4" name="Objective-Title">
    <vt:lpwstr>The Food Environment in Scotland - Webinar - Section 3 - Eating Patterns and Behaviours - Overall Summary - 24 January 2023</vt:lpwstr>
  </property>
  <property fmtid="{D5CDD505-2E9C-101B-9397-08002B2CF9AE}" pid="5" name="Objective-Description">
    <vt:lpwstr/>
  </property>
  <property fmtid="{D5CDD505-2E9C-101B-9397-08002B2CF9AE}" pid="6" name="Objective-CreationStamp">
    <vt:filetime>2023-01-30T10:22:03Z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2023-01-30T12:32:13Z</vt:filetime>
  </property>
  <property fmtid="{D5CDD505-2E9C-101B-9397-08002B2CF9AE}" pid="11" name="Objective-Owner">
    <vt:lpwstr>McDonald, Alana A (U420141)</vt:lpwstr>
  </property>
  <property fmtid="{D5CDD505-2E9C-101B-9397-08002B2CF9AE}" pid="12" name="Objective-Path">
    <vt:lpwstr>Objective Global Folder:Food Standards Scotland File Plan:Health, Nutrition and Care:Food and Drink:Diet and Nutrition:Research and Analysis: Diet and Nutrition (Food Standards Scotland):Monitoring the Scottish Diet: Part 2: 2019-2024</vt:lpwstr>
  </property>
  <property fmtid="{D5CDD505-2E9C-101B-9397-08002B2CF9AE}" pid="13" name="Objective-Parent">
    <vt:lpwstr>Monitoring the Scottish Diet: Part 2: 2019-2024</vt:lpwstr>
  </property>
  <property fmtid="{D5CDD505-2E9C-101B-9397-08002B2CF9AE}" pid="14" name="Objective-State">
    <vt:lpwstr>Being Drafted</vt:lpwstr>
  </property>
  <property fmtid="{D5CDD505-2E9C-101B-9397-08002B2CF9AE}" pid="15" name="Objective-VersionId">
    <vt:lpwstr>vA62929190</vt:lpwstr>
  </property>
  <property fmtid="{D5CDD505-2E9C-101B-9397-08002B2CF9AE}" pid="16" name="Objective-Version">
    <vt:lpwstr>1.1</vt:lpwstr>
  </property>
  <property fmtid="{D5CDD505-2E9C-101B-9397-08002B2CF9AE}" pid="17" name="Objective-VersionNumber">
    <vt:r8>2</vt:r8>
  </property>
  <property fmtid="{D5CDD505-2E9C-101B-9397-08002B2CF9AE}" pid="18" name="Objective-VersionComment">
    <vt:lpwstr/>
  </property>
  <property fmtid="{D5CDD505-2E9C-101B-9397-08002B2CF9AE}" pid="19" name="Objective-FileNumber">
    <vt:lpwstr>PROJ/39640</vt:lpwstr>
  </property>
  <property fmtid="{D5CDD505-2E9C-101B-9397-08002B2CF9AE}" pid="20" name="Objective-Classification">
    <vt:lpwstr>OFFICIAL</vt:lpwstr>
  </property>
  <property fmtid="{D5CDD505-2E9C-101B-9397-08002B2CF9AE}" pid="21" name="Objective-Caveats">
    <vt:lpwstr>Caveat for access to Food Standards Scotland</vt:lpwstr>
  </property>
  <property fmtid="{D5CDD505-2E9C-101B-9397-08002B2CF9AE}" pid="22" name="Objective-Date of Original">
    <vt:lpwstr/>
  </property>
  <property fmtid="{D5CDD505-2E9C-101B-9397-08002B2CF9AE}" pid="23" name="Objective-Date Received">
    <vt:lpwstr/>
  </property>
  <property fmtid="{D5CDD505-2E9C-101B-9397-08002B2CF9AE}" pid="24" name="Objective-SG Web Publication - Category">
    <vt:lpwstr/>
  </property>
  <property fmtid="{D5CDD505-2E9C-101B-9397-08002B2CF9AE}" pid="25" name="Objective-SG Web Publication - Category 2 Classification">
    <vt:lpwstr/>
  </property>
  <property fmtid="{D5CDD505-2E9C-101B-9397-08002B2CF9AE}" pid="26" name="Objective-Connect Creator">
    <vt:lpwstr/>
  </property>
  <property fmtid="{D5CDD505-2E9C-101B-9397-08002B2CF9AE}" pid="27" name="Objective-Required Redaction">
    <vt:lpwstr/>
  </property>
</Properties>
</file>