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75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10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EF24A-DD5E-4ABE-A767-AD370A442DA2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E9B59-17B7-4344-B041-D21E8ED9A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40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51E3-D184-07E8-C5CA-29CB86862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50FCC-CAED-BDEB-9193-EC83ADB0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0809F-34C6-0509-146E-7D015299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5EC7F-DEFF-98FF-3ED2-E9425DB9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1F22-AE44-A57A-BBC9-3BACD890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1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9AB1-6483-5B8F-D099-7BE7A71F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69500-4B9D-4F9E-9A6E-F7B4D6623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D802E-709D-4A17-A834-C344E229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71AD6-3886-268C-3A24-94EA7E90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7C7C1-53CC-3D0A-02B0-57860EBA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74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92F91F-5194-5D84-D328-4AF5EB3D3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35C55-EB1E-8DB0-D57C-B9B080AEA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6A48-42E9-64D1-6234-AA922356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416FE-1ECA-82E1-2171-3783615E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8D04-1ED5-EE94-2DDE-E3007962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11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43E2-6A94-DCD3-4B7E-2CCEF6D3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8360-0F26-097A-F4B4-EB9C2D617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004D0-75DA-02C7-DFE2-3FEE4CF4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BA338-7D1F-C9D4-284D-5150D2275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8E11B-6D91-2807-57EF-D9F21316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0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A94F-92C1-B4E2-FE3F-9479D96E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80194-8E4E-2344-DC03-6D7EF0323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EBED4-2BCE-CB74-5DC4-86121CFB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2FE87-E03D-2090-A1FD-BA3781BC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D75A-22DA-910A-E01D-47FD1CB7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24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3AA5-21B9-2BD6-0EA5-B4BD9D94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A44E5-4F10-705A-C41C-DE3627204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C6789-D049-B253-2958-2BD4BAB24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50DAE-FC94-E25E-B2BD-FAFE9520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18159-860C-8565-B746-14674DF8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A1ACC-CCB1-5CD0-658B-49BF831E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57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7255-E954-D036-A3E9-46269CAB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58971-B851-7D27-190B-6CA396342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433EE-7369-93A5-0F4C-C1B2A6FB1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E748C-1DEC-6E79-C5F5-B83BD4F11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DA83E9-29FA-8449-9E10-00415825D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ACD8F-6377-63F9-7982-9FB691D7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79B7A-356A-7FAA-BF7B-EA321CF5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3AE72-9489-CC26-912F-FB4BCF18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88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A3F3-31BE-14B8-0A2B-1EA8BC1F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6A66F-A75D-6E94-AD54-8041B52A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FFD26-2836-E171-0726-616B6526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52583-0D0B-ABB7-17C3-9F456B52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91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08BAF-CB20-14D3-BDC2-6343276E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82351-B27C-19F3-3B7D-2F8ADB942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BC200-CA96-8474-C169-C9E10AD8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1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5B1F-688B-2CF1-9614-C6D65D44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863B3-818D-8AC6-0423-F6BF5DB4E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3DA8C-F80E-6495-926C-D2930CE02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A377F-AC69-C938-DEA7-A54FB7F9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7BE22-6D05-794C-6C2D-712194FB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781DF-D5D6-CF4A-A77A-43A9E435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6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A2AB-B813-9551-05E1-6FBF2787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DE602-0526-AA8B-31D3-BFEDDADD3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F616B-A702-6333-28DD-73C5CF5F7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2205B-1A6A-2D9D-76A3-508F03A1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2CCB9-9DD4-09BF-D47E-82BC43A1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F7294-B354-DF6A-4C57-1CD3596D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61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586CF-D7FB-44D6-48F8-CC7BF246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7D97F-DCAA-125E-9D68-A51EFFC3E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10198-0703-B5E3-C83E-FD0699361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7746E-D3D2-40E6-9D55-3EA00E8E4337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9131-00B5-E425-A346-641C9FB80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AF3F7-AF28-93F4-CB22-48E572FD3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B7EC-9FE9-4636-AD0D-36698C27A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4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92E53ED-A8F2-0FB0-C4D7-335CCEA05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A7573381-E0A5-666B-EA93-70A9B7591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1212" y="60824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AC9FC77-1647-EE9D-6B71-2F1976805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2">
            <a:hlinkClick r:id="" action="ppaction://media"/>
            <a:extLst>
              <a:ext uri="{FF2B5EF4-FFF2-40B4-BE49-F238E27FC236}">
                <a16:creationId xmlns:a16="http://schemas.microsoft.com/office/drawing/2014/main" id="{8D716037-5248-081A-1C7A-D6B65A567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833856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EA578485-271E-8D02-94D3-D6C2A28BA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22">
            <a:hlinkClick r:id="" action="ppaction://media"/>
            <a:extLst>
              <a:ext uri="{FF2B5EF4-FFF2-40B4-BE49-F238E27FC236}">
                <a16:creationId xmlns:a16="http://schemas.microsoft.com/office/drawing/2014/main" id="{015BB141-BF06-F90D-152A-8864C958E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936249" y="5569274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2C33003-15D9-9093-696D-B64E240C7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66AE3ECA-3888-62E2-5D72-54FE87DF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7619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4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5998DA-2E53-89D7-4C44-C52610B7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CF2261E3-1653-053E-487D-1A3EC58C6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2412" y="5618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7341F85-9A21-F708-C39B-FE074BE03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8">
            <a:hlinkClick r:id="" action="ppaction://media"/>
            <a:extLst>
              <a:ext uri="{FF2B5EF4-FFF2-40B4-BE49-F238E27FC236}">
                <a16:creationId xmlns:a16="http://schemas.microsoft.com/office/drawing/2014/main" id="{939B2C6F-3675-D486-A54D-E4BDEA47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151367" y="4824718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AF1F7-50A7-0CC9-BC1A-9B1711C0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" y="0"/>
            <a:ext cx="12190116" cy="6858000"/>
          </a:xfrm>
          <a:prstGeom prst="rect">
            <a:avLst/>
          </a:prstGeom>
        </p:spPr>
      </p:pic>
      <p:pic>
        <p:nvPicPr>
          <p:cNvPr id="4" name="Audio 17">
            <a:hlinkClick r:id="" action="ppaction://media"/>
            <a:extLst>
              <a:ext uri="{FF2B5EF4-FFF2-40B4-BE49-F238E27FC236}">
                <a16:creationId xmlns:a16="http://schemas.microsoft.com/office/drawing/2014/main" id="{C4BA31D8-1040-BC54-089D-D02FC4D0E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659412" y="5726843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E44AF-0B87-A40C-EC1C-4D27303E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4"/>
            <a:ext cx="12192000" cy="6852191"/>
          </a:xfrm>
          <a:prstGeom prst="rect">
            <a:avLst/>
          </a:prstGeom>
        </p:spPr>
      </p:pic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7907C5DD-350E-F7B1-5674-83B52245E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1861" y="55716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755251-B232-499F-21D5-ABC074885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8085A4A0-0A12-64BB-A8B6-B3AAF1F18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0643" y="57910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304F6-5488-C465-7A62-71C7B97BD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3" y="0"/>
            <a:ext cx="12160054" cy="6858000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1C82F0BB-1582-D89E-7582-5EB1B43CB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3080" y="5751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E6C68D1-EC86-062F-3933-DFC318CB9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154F0201-3CAD-0333-F652-1E7DFCC7B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7304" y="61853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84D0A-4A14-FF17-BE0C-AFBF2E526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45"/>
            <a:ext cx="12192000" cy="6820110"/>
          </a:xfrm>
          <a:prstGeom prst="rect">
            <a:avLst/>
          </a:prstGeom>
        </p:spPr>
      </p:pic>
      <p:pic>
        <p:nvPicPr>
          <p:cNvPr id="4" name="Audio 9">
            <a:hlinkClick r:id="" action="ppaction://media"/>
            <a:extLst>
              <a:ext uri="{FF2B5EF4-FFF2-40B4-BE49-F238E27FC236}">
                <a16:creationId xmlns:a16="http://schemas.microsoft.com/office/drawing/2014/main" id="{D80E0570-D2D9-5B38-4C0B-D583EC86E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151367" y="4801289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DEA43-930C-42C2-0F04-2065D38D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"/>
            <a:ext cx="12192000" cy="6856943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B5B108F3-E8AA-7428-3B22-F01A68151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6753" y="6252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D30435E-6B09-D4EE-1534-BE326C1A0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3">
            <a:hlinkClick r:id="" action="ppaction://media"/>
            <a:extLst>
              <a:ext uri="{FF2B5EF4-FFF2-40B4-BE49-F238E27FC236}">
                <a16:creationId xmlns:a16="http://schemas.microsoft.com/office/drawing/2014/main" id="{BFCE2010-9D43-8C01-CDE6-985F73CBF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885915" y="5663618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A42313831</value>
    </field>
    <field name="Objective-Title">
      <value order="0">The Food Environment in Scotland - Webinar - Section 2 - The Out of Home Environment - 24 January 2023</value>
    </field>
    <field name="Objective-Description">
      <value order="0"/>
    </field>
    <field name="Objective-CreationStamp">
      <value order="0">2023-01-30T10:21:40Z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2023-01-30T12:15:28Z</value>
    </field>
    <field name="Objective-Owner">
      <value order="0">McDonald, Alana A (U420141)</value>
    </field>
    <field name="Objective-Path">
      <value order="0">Objective Global Folder:Food Standards Scotland File Plan:Health, Nutrition and Care:Food and Drink:Diet and Nutrition:Research and Analysis: Diet and Nutrition (Food Standards Scotland):Monitoring the Scottish Diet: Part 2: 2019-2024</value>
    </field>
    <field name="Objective-Parent">
      <value order="0">Monitoring the Scottish Diet: Part 2: 2019-2024</value>
    </field>
    <field name="Objective-State">
      <value order="0">Being Drafted</value>
    </field>
    <field name="Objective-VersionId">
      <value order="0">vA62928445</value>
    </field>
    <field name="Objective-Version">
      <value order="0">1.1</value>
    </field>
    <field name="Objective-VersionNumber">
      <value order="0">2</value>
    </field>
    <field name="Objective-VersionComment">
      <value order="0"/>
    </field>
    <field name="Objective-FileNumber">
      <value order="0">PROJ/39640</value>
    </field>
    <field name="Objective-Classification">
      <value order="0">OFFICIAL</value>
    </field>
    <field name="Objective-Caveats">
      <value order="0">Caveat for access to Food Standards Scotland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Purchasing patterns and behaviours  outside the home in Scotland</dc:title>
  <dc:creator>Alana Mcdonald</dc:creator>
  <cp:lastModifiedBy>Alana Mcdonald</cp:lastModifiedBy>
  <cp:revision>2</cp:revision>
  <dcterms:created xsi:type="dcterms:W3CDTF">2023-01-27T16:43:26Z</dcterms:created>
  <dcterms:modified xsi:type="dcterms:W3CDTF">2023-01-30T13:57:19Z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A42313831</vt:lpwstr>
  </property>
  <property fmtid="{D5CDD505-2E9C-101B-9397-08002B2CF9AE}" pid="4" name="Objective-Title">
    <vt:lpwstr>The Food Environment in Scotland - Webinar - Section 2 - The Out of Home Environment - 24 January 2023</vt:lpwstr>
  </property>
  <property fmtid="{D5CDD505-2E9C-101B-9397-08002B2CF9AE}" pid="5" name="Objective-Description">
    <vt:lpwstr/>
  </property>
  <property fmtid="{D5CDD505-2E9C-101B-9397-08002B2CF9AE}" pid="6" name="Objective-CreationStamp">
    <vt:filetime>2023-01-30T10:21:40Z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2023-01-30T12:15:28Z</vt:filetime>
  </property>
  <property fmtid="{D5CDD505-2E9C-101B-9397-08002B2CF9AE}" pid="11" name="Objective-Owner">
    <vt:lpwstr>McDonald, Alana A (U420141)</vt:lpwstr>
  </property>
  <property fmtid="{D5CDD505-2E9C-101B-9397-08002B2CF9AE}" pid="12" name="Objective-Path">
    <vt:lpwstr>Objective Global Folder:Food Standards Scotland File Plan:Health, Nutrition and Care:Food and Drink:Diet and Nutrition:Research and Analysis: Diet and Nutrition (Food Standards Scotland):Monitoring the Scottish Diet: Part 2: 2019-2024</vt:lpwstr>
  </property>
  <property fmtid="{D5CDD505-2E9C-101B-9397-08002B2CF9AE}" pid="13" name="Objective-Parent">
    <vt:lpwstr>Monitoring the Scottish Diet: Part 2: 2019-2024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vA62928445</vt:lpwstr>
  </property>
  <property fmtid="{D5CDD505-2E9C-101B-9397-08002B2CF9AE}" pid="16" name="Objective-Version">
    <vt:lpwstr>1.1</vt:lpwstr>
  </property>
  <property fmtid="{D5CDD505-2E9C-101B-9397-08002B2CF9AE}" pid="17" name="Objective-VersionNumber">
    <vt:r8>2</vt:r8>
  </property>
  <property fmtid="{D5CDD505-2E9C-101B-9397-08002B2CF9AE}" pid="18" name="Objective-VersionComment">
    <vt:lpwstr/>
  </property>
  <property fmtid="{D5CDD505-2E9C-101B-9397-08002B2CF9AE}" pid="19" name="Objective-FileNumber">
    <vt:lpwstr>PROJ/39640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Food Standards Scotland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