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sldIdLst>
    <p:sldId id="364" r:id="rId3"/>
    <p:sldId id="365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8A879-965D-43AF-AE6B-C58FC504CE68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17665-C8D2-4637-A738-EF793F30CB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7C297-C6E9-FCAC-C538-5F6ED0278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C9701-16DA-B390-26F3-E2CEC1B4A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AFE0E-A12B-E4EF-74BB-7BED8B32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EA8D-D012-9C79-A537-0EEF3FA7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7FBDA-1097-40AF-E31D-ADF1D773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5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6428-8D61-46B9-1BFF-3EDA4A5E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EBFC6-70D6-9ADD-15FF-E6E91F644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05A2D-D689-F9E8-95FD-61521E45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77780-5E8C-1E98-40B2-100E7C63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970B9-71EC-63E0-2411-E77AC16E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6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DC9CA-FC87-6714-E25F-7279CD8F3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39672-3C78-B6BA-F66B-D17D23981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6FC93-9899-1304-A322-765FEDFF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74640-C734-ADD9-19E9-88C95217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B2F3A-EBC3-8017-213E-A1D1A6CF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37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333F-96A9-EE81-6B4C-41B98AB1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9A9CA-C9CF-C53C-5C64-77CDED92B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9A6C6-DC42-8C77-93C8-CA3593FF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52DE-C2E3-CCC9-B4ED-CB670879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10CD-6D7E-5348-E5B8-C823ED22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3A462-0664-57B9-C85D-F2B0BEB89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23F5A-77A9-23B4-CF73-ECB005A3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22DFB-E0E8-64B3-0D4C-1FAAB8DD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DC5C-EBA7-8C1A-F864-51AB8DE6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3E738-A745-E447-96E8-3713FEE4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55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66A9-707C-912F-59D0-4A192EAA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D1BBD-1055-CA05-795C-D46E29DAC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8DFE1-7870-D531-DEE9-A3DCCB583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C173C-D12C-4373-D463-2C7F3132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810E5-1D0B-C9C1-E349-EC8A7A8F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67BA3-A521-9FE0-24E9-11C6225A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4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D04DB-BF13-A2B9-D7FB-6D719659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4AC12-3F87-B68B-686F-4B35390E8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2009C-F980-3A8A-CA04-910A882C3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F4F55-346F-9B2C-47D1-D0B01D862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27072-E29E-9ADF-4C5D-B22D76941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9C6273-004A-1BCB-E5CC-492B6E2CA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8F80F2-E7CE-76C5-96E5-8FF18F84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4380B-ADCE-3FF6-0FE2-D8F1B548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5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1129-3B55-FC39-E474-65FE47CC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75CE8-60F7-4233-10FE-3E267732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6E922-C81E-78E7-6433-35DB91D1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534B-B70E-4BE2-7E19-826DB0D9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9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1D9D7-A97E-9CE6-5870-73890B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54954-83E6-A17F-9565-B62AF276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74576-45D5-C717-0087-2BF08EEF4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7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496A-67E9-16DB-CAFD-D3D52C4E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30A3B-9234-39EF-A855-01B68695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4EE23-D14C-ED50-1313-B12F11E26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AA71F-F341-3E48-2880-39489BF8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20D56-937A-7560-CA21-24B8F394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0DE2E-9C93-38C3-C931-68589C6E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54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7E79-1BD7-12A4-8570-8611133D3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008F80-16BA-1EB0-5631-EECBEF61B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611C0-D42B-7F8B-145E-C7A321E73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4D0DF-98E5-2C01-4607-9331CA46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CAC29-58D8-530B-16CE-63388A1D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68FF-B449-6FFC-2BB3-30A4B78C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66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D03E0-64FD-A3D7-09DA-289FB05C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5BA6E-471F-5DF2-8DC1-691CA39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8236D-2F8D-E619-E70E-F9C36D040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CD9D9-9C9B-4E26-9578-3574B326919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215BD-8783-4672-0B50-EB176D203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DF41E-F3DE-9608-3017-C397CE6AC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8CE7-62AD-45A9-92AA-6B0B81F3B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E6CE3-2DB5-6016-DFD1-6254F99AC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9">
            <a:hlinkClick r:id="" action="ppaction://media"/>
            <a:extLst>
              <a:ext uri="{FF2B5EF4-FFF2-40B4-BE49-F238E27FC236}">
                <a16:creationId xmlns:a16="http://schemas.microsoft.com/office/drawing/2014/main" id="{1C8778C0-D95E-7066-C7AF-77BC7E854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10041317" y="5773193"/>
            <a:ext cx="2563774" cy="14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48A2C-53B8-1BE4-703A-D7685DAB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11"/>
            <a:ext cx="12192000" cy="6831578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37C9A128-8B92-7F1D-ACA9-BA149DE09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467" y="55142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4BD03FA-5278-99EE-41F1-7941C17799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050F4096-7297-BE30-19C0-1B847CDA1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4140" y="6336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579C69F-ABCC-0734-C26F-2A86128A3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00AF1BD2-3358-7432-57A6-121DD9B6D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7304" y="54135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4369D-9A62-9E2A-35C4-296C44CD5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" y="0"/>
            <a:ext cx="12189188" cy="6858000"/>
          </a:xfrm>
          <a:prstGeom prst="rect">
            <a:avLst/>
          </a:prstGeom>
        </p:spPr>
      </p:pic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41D7E635-33B5-FAAC-A8AE-C810423B7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85" y="5333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CCE93-BB6A-B926-259F-A4CDBB1F7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" y="0"/>
            <a:ext cx="12182639" cy="6858000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0110A512-F32C-2114-7ECC-5621C0FD4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4532" y="6369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4B10367-F96A-4CD8-CCFC-E5E33AF1B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8">
            <a:hlinkClick r:id="" action="ppaction://media"/>
            <a:extLst>
              <a:ext uri="{FF2B5EF4-FFF2-40B4-BE49-F238E27FC236}">
                <a16:creationId xmlns:a16="http://schemas.microsoft.com/office/drawing/2014/main" id="{6CD1BDB7-50AD-AF39-1EA4-C43CFCDC5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6676" y="56652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538FB-164A-6816-F070-23A011F5A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4"/>
            <a:ext cx="12192000" cy="6821112"/>
          </a:xfrm>
          <a:prstGeom prst="rect">
            <a:avLst/>
          </a:prstGeom>
        </p:spPr>
      </p:pic>
      <p:pic>
        <p:nvPicPr>
          <p:cNvPr id="4" name="Audio 14">
            <a:hlinkClick r:id="" action="ppaction://media"/>
            <a:extLst>
              <a:ext uri="{FF2B5EF4-FFF2-40B4-BE49-F238E27FC236}">
                <a16:creationId xmlns:a16="http://schemas.microsoft.com/office/drawing/2014/main" id="{43DF9E05-55E3-1C82-CDF6-834579F4D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8728236" y="5142451"/>
            <a:ext cx="2819326" cy="15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3E615-109E-7386-98F1-88B49531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570" y="0"/>
            <a:ext cx="12190137" cy="6858000"/>
          </a:xfrm>
          <a:prstGeom prst="rect">
            <a:avLst/>
          </a:prstGeom>
        </p:spPr>
      </p:pic>
      <p:pic>
        <p:nvPicPr>
          <p:cNvPr id="5" name="Audio 11">
            <a:hlinkClick r:id="" action="ppaction://media"/>
            <a:extLst>
              <a:ext uri="{FF2B5EF4-FFF2-40B4-BE49-F238E27FC236}">
                <a16:creationId xmlns:a16="http://schemas.microsoft.com/office/drawing/2014/main" id="{D686EF22-9F99-0FD8-D500-F214ECC1C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551753" y="474083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7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CDBF4-370D-0B58-DD91-7DEB95634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2">
            <a:hlinkClick r:id="" action="ppaction://media"/>
            <a:extLst>
              <a:ext uri="{FF2B5EF4-FFF2-40B4-BE49-F238E27FC236}">
                <a16:creationId xmlns:a16="http://schemas.microsoft.com/office/drawing/2014/main" id="{E1FE3B91-1EBE-2EBD-A715-8943B39B1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7201257" y="4945665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19AA9A-E841-9261-CDDD-780CF9C14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98397E56-8616-7425-1647-7FDDAC1D5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7394" y="5021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A71E-A4A4-A576-4778-AFF49D01C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98"/>
            <a:ext cx="12192000" cy="6839003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DC0A591A-675A-6D1D-F991-581105495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2750" y="5656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F670FFB-82BA-317A-82CD-F5708BE2D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DAE865-5C3C-92CF-EBAC-3519A5D05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9858" y="56316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9E5A5-E66B-ABD6-1DC5-09B98B406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39721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4B8E90-FC40-C9C0-514E-96F09662A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2452" y="62944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4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CAF16-9427-2A48-E0D0-FF004DD0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58"/>
            <a:ext cx="12192000" cy="6792083"/>
          </a:xfrm>
          <a:prstGeom prst="rect">
            <a:avLst/>
          </a:prstGeom>
        </p:spPr>
      </p:pic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7D5CC575-3F22-655D-1BDA-2AE85FF7A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0918" y="5698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48867-E950-5B8E-E3DA-1A760A82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05"/>
            <a:ext cx="12192000" cy="6808189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340112C3-BBA8-EA45-0467-A2501902E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188" y="54723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A42313861</value>
    </field>
    <field name="Objective-Title">
      <value order="0">The Food Environment in Scotland - Webinar - Introduction and Section 1 - Retail Purchase and Price Promotions - 24 January 2023</value>
    </field>
    <field name="Objective-Description">
      <value order="0"/>
    </field>
    <field name="Objective-CreationStamp">
      <value order="0">2023-01-30T10:22:45Z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2023-01-30T12:01:47Z</value>
    </field>
    <field name="Objective-Owner">
      <value order="0">McDonald, Alana A (U420141)</value>
    </field>
    <field name="Objective-Path">
      <value order="0">Objective Global Folder:Food Standards Scotland File Plan:Health, Nutrition and Care:Food and Drink:Diet and Nutrition:Research and Analysis: Diet and Nutrition (Food Standards Scotland):Monitoring the Scottish Diet: Part 2: 2019-2024</value>
    </field>
    <field name="Objective-Parent">
      <value order="0">Monitoring the Scottish Diet: Part 2: 2019-2024</value>
    </field>
    <field name="Objective-State">
      <value order="0">Being Drafted</value>
    </field>
    <field name="Objective-VersionId">
      <value order="0">vA62925428</value>
    </field>
    <field name="Objective-Version">
      <value order="0">1.1</value>
    </field>
    <field name="Objective-VersionNumber">
      <value order="0">2</value>
    </field>
    <field name="Objective-VersionComment">
      <value order="0"/>
    </field>
    <field name="Objective-FileNumber">
      <value order="0">PROJ/39640</value>
    </field>
    <field name="Objective-Classification">
      <value order="0">OFFICIAL</value>
    </field>
    <field name="Objective-Caveats">
      <value order="0">Caveat for access to Food Standards Scotland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Widescreen</PresentationFormat>
  <Paragraphs>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Mcdonald</dc:creator>
  <cp:lastModifiedBy>Alana Mcdonald</cp:lastModifiedBy>
  <cp:revision>3</cp:revision>
  <dcterms:created xsi:type="dcterms:W3CDTF">2023-01-27T16:40:27Z</dcterms:created>
  <dcterms:modified xsi:type="dcterms:W3CDTF">2023-01-30T13:53:58Z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A42313861</vt:lpwstr>
  </property>
  <property fmtid="{D5CDD505-2E9C-101B-9397-08002B2CF9AE}" pid="4" name="Objective-Title">
    <vt:lpwstr>The Food Environment in Scotland - Webinar - Introduction and Section 1 - Retail Purchase and Price Promotions - 24 January 2023</vt:lpwstr>
  </property>
  <property fmtid="{D5CDD505-2E9C-101B-9397-08002B2CF9AE}" pid="5" name="Objective-Description">
    <vt:lpwstr/>
  </property>
  <property fmtid="{D5CDD505-2E9C-101B-9397-08002B2CF9AE}" pid="6" name="Objective-CreationStamp">
    <vt:filetime>2023-01-30T10:22:45Z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2023-01-30T12:01:47Z</vt:filetime>
  </property>
  <property fmtid="{D5CDD505-2E9C-101B-9397-08002B2CF9AE}" pid="11" name="Objective-Owner">
    <vt:lpwstr>McDonald, Alana A (U420141)</vt:lpwstr>
  </property>
  <property fmtid="{D5CDD505-2E9C-101B-9397-08002B2CF9AE}" pid="12" name="Objective-Path">
    <vt:lpwstr>Objective Global Folder:Food Standards Scotland File Plan:Health, Nutrition and Care:Food and Drink:Diet and Nutrition:Research and Analysis: Diet and Nutrition (Food Standards Scotland):Monitoring the Scottish Diet: Part 2: 2019-2024</vt:lpwstr>
  </property>
  <property fmtid="{D5CDD505-2E9C-101B-9397-08002B2CF9AE}" pid="13" name="Objective-Parent">
    <vt:lpwstr>Monitoring the Scottish Diet: Part 2: 2019-2024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vA62925428</vt:lpwstr>
  </property>
  <property fmtid="{D5CDD505-2E9C-101B-9397-08002B2CF9AE}" pid="16" name="Objective-Version">
    <vt:lpwstr>1.1</vt:lpwstr>
  </property>
  <property fmtid="{D5CDD505-2E9C-101B-9397-08002B2CF9AE}" pid="17" name="Objective-VersionNumber">
    <vt:r8>2</vt:r8>
  </property>
  <property fmtid="{D5CDD505-2E9C-101B-9397-08002B2CF9AE}" pid="18" name="Objective-VersionComment">
    <vt:lpwstr/>
  </property>
  <property fmtid="{D5CDD505-2E9C-101B-9397-08002B2CF9AE}" pid="19" name="Objective-FileNumber">
    <vt:lpwstr>PROJ/39640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Food Standards Scotland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